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4" r:id="rId4"/>
    <p:sldId id="263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170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544FC-ABA6-487E-A89A-5D20145626F2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A75F6-E153-4AEB-860C-39A215C42C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0702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544FC-ABA6-487E-A89A-5D20145626F2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A75F6-E153-4AEB-860C-39A215C42C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63718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544FC-ABA6-487E-A89A-5D20145626F2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A75F6-E153-4AEB-860C-39A215C42C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12232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544FC-ABA6-487E-A89A-5D20145626F2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A75F6-E153-4AEB-860C-39A215C42C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64447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544FC-ABA6-487E-A89A-5D20145626F2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A75F6-E153-4AEB-860C-39A215C42C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53816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544FC-ABA6-487E-A89A-5D20145626F2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A75F6-E153-4AEB-860C-39A215C42C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61400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544FC-ABA6-487E-A89A-5D20145626F2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A75F6-E153-4AEB-860C-39A215C42C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62730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544FC-ABA6-487E-A89A-5D20145626F2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A75F6-E153-4AEB-860C-39A215C42C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14257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544FC-ABA6-487E-A89A-5D20145626F2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A75F6-E153-4AEB-860C-39A215C42C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82645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544FC-ABA6-487E-A89A-5D20145626F2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A75F6-E153-4AEB-860C-39A215C42C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68668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544FC-ABA6-487E-A89A-5D20145626F2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A75F6-E153-4AEB-860C-39A215C42C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44345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4544FC-ABA6-487E-A89A-5D20145626F2}" type="datetimeFigureOut">
              <a:rPr lang="ru-RU" smtClean="0"/>
              <a:t>27.09.2023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4A75F6-E153-4AEB-860C-39A215C42C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1124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3200" dirty="0"/>
              <a:t>Проект генерального плана Щербаковского сельсовета Усть-Тарского района Новосибирской области</a:t>
            </a:r>
          </a:p>
        </p:txBody>
      </p:sp>
    </p:spTree>
    <p:extLst>
      <p:ext uri="{BB962C8B-B14F-4D97-AF65-F5344CB8AC3E}">
        <p14:creationId xmlns:p14="http://schemas.microsoft.com/office/powerpoint/2010/main" val="23830252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738110" cy="835024"/>
          </a:xfrm>
        </p:spPr>
        <p:txBody>
          <a:bodyPr/>
          <a:lstStyle/>
          <a:p>
            <a:pPr algn="ctr"/>
            <a:r>
              <a:rPr lang="ru-RU" dirty="0"/>
              <a:t>Материалы по обоснованию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7321A92-B31C-2CD1-D654-DC7DCD8DC36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9390" y="1062122"/>
            <a:ext cx="5065220" cy="5795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757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C4E77EB-FE14-81B9-2AD5-5C1E3B05A96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5542" y="0"/>
            <a:ext cx="639291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21957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9AB899C-198A-7CE0-ED28-6FB66D548C6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5542" y="0"/>
            <a:ext cx="639291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10486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4350" y="194311"/>
            <a:ext cx="8001000" cy="788669"/>
          </a:xfrm>
        </p:spPr>
        <p:txBody>
          <a:bodyPr/>
          <a:lstStyle/>
          <a:p>
            <a:pPr algn="ctr"/>
            <a:r>
              <a:rPr lang="ru-RU" dirty="0"/>
              <a:t>Генеральный план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417A8E9-356D-302C-5EAE-AB75F0D7329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4163" y="876696"/>
            <a:ext cx="5575674" cy="5981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92648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CDA4E0B-F962-EA2F-B84F-7A7D3D12565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5542" y="0"/>
            <a:ext cx="639291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46466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CD2FBBA-8308-3A4F-5629-486088DDF37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5542" y="0"/>
            <a:ext cx="639291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938122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165</TotalTime>
  <Words>14</Words>
  <Application>Microsoft Office PowerPoint</Application>
  <PresentationFormat>Экран (4:3)</PresentationFormat>
  <Paragraphs>3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Тема Office</vt:lpstr>
      <vt:lpstr>Проект генерального плана Щербаковского сельсовета Усть-Тарского района Новосибирской области</vt:lpstr>
      <vt:lpstr>Материалы по обоснованию</vt:lpstr>
      <vt:lpstr>Презентация PowerPoint</vt:lpstr>
      <vt:lpstr>Презентация PowerPoint</vt:lpstr>
      <vt:lpstr>Генеральный план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Внесение изменений в генеральный план и правила землепользования и застройки городского округа город Губкинский Ямало-Ненецкого автономного округа</dc:title>
  <dc:creator>User</dc:creator>
  <cp:lastModifiedBy>Work Station</cp:lastModifiedBy>
  <cp:revision>21</cp:revision>
  <dcterms:created xsi:type="dcterms:W3CDTF">2021-12-23T06:59:56Z</dcterms:created>
  <dcterms:modified xsi:type="dcterms:W3CDTF">2023-09-27T05:48:13Z</dcterms:modified>
</cp:coreProperties>
</file>