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63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8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70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371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22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444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381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40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273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42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264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866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43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544FC-ABA6-487E-A89A-5D20145626F2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12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Проект генерального плана Новоникольского сельсовета Усть-Тарского района Новосибирской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383025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738110" cy="835024"/>
          </a:xfrm>
        </p:spPr>
        <p:txBody>
          <a:bodyPr/>
          <a:lstStyle/>
          <a:p>
            <a:pPr algn="ctr"/>
            <a:r>
              <a:rPr lang="ru-RU" dirty="0"/>
              <a:t>Материалы по обоснованию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7F52AB-650A-BFB6-DB82-1DC4BAC09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88" y="963944"/>
            <a:ext cx="5968762" cy="569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5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24C357-1803-89D9-CC21-553E4BE01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277" y="0"/>
            <a:ext cx="59934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95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620054-1000-A409-C10E-143356A74B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277" y="0"/>
            <a:ext cx="59934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4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108967"/>
            <a:ext cx="8001000" cy="788669"/>
          </a:xfrm>
        </p:spPr>
        <p:txBody>
          <a:bodyPr/>
          <a:lstStyle/>
          <a:p>
            <a:pPr algn="ctr"/>
            <a:r>
              <a:rPr lang="ru-RU" dirty="0"/>
              <a:t>Генеральный план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70C385-76EC-5457-E143-B576783EE0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024" y="778368"/>
            <a:ext cx="5313202" cy="607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264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376E89-C6E0-3058-3200-485D96294A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277" y="0"/>
            <a:ext cx="59934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646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8AB21C-9816-681B-DF24-1AE1420E0C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277" y="0"/>
            <a:ext cx="59934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812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</TotalTime>
  <Words>14</Words>
  <Application>Microsoft Office PowerPoint</Application>
  <PresentationFormat>Экран (4:3)</PresentationFormat>
  <Paragraphs>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Проект генерального плана Новоникольского сельсовета Усть-Тарского района Новосибирской области</vt:lpstr>
      <vt:lpstr>Материалы по обоснованию</vt:lpstr>
      <vt:lpstr>Презентация PowerPoint</vt:lpstr>
      <vt:lpstr>Презентация PowerPoint</vt:lpstr>
      <vt:lpstr>Генеральный план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Внесение изменений в генеральный план и правила землепользования и застройки городского округа город Губкинский Ямало-Ненецкого автономного округа</dc:title>
  <dc:creator>User</dc:creator>
  <cp:lastModifiedBy>User</cp:lastModifiedBy>
  <cp:revision>21</cp:revision>
  <dcterms:created xsi:type="dcterms:W3CDTF">2021-12-23T06:59:56Z</dcterms:created>
  <dcterms:modified xsi:type="dcterms:W3CDTF">2023-09-28T10:30:53Z</dcterms:modified>
</cp:coreProperties>
</file>